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79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83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70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35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58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80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44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16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44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38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80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3AE9-543C-4A07-A263-849040B4428B}" type="datetimeFigureOut">
              <a:rPr lang="it-IT" smtClean="0"/>
              <a:t>16/07/2020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85CE-50C9-4A61-93EF-179E23652D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0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17262" r="19187" b="14524"/>
          <a:stretch/>
        </p:blipFill>
        <p:spPr>
          <a:xfrm>
            <a:off x="3290206" y="1183820"/>
            <a:ext cx="5102679" cy="46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2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7163" r="18697" b="14250"/>
          <a:stretch/>
        </p:blipFill>
        <p:spPr>
          <a:xfrm>
            <a:off x="3502479" y="1118506"/>
            <a:ext cx="5117894" cy="4680000"/>
          </a:xfrm>
        </p:spPr>
      </p:pic>
    </p:spTree>
    <p:extLst>
      <p:ext uri="{BB962C8B-B14F-4D97-AF65-F5344CB8AC3E}">
        <p14:creationId xmlns:p14="http://schemas.microsoft.com/office/powerpoint/2010/main" val="282383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t="16584" r="5407" b="4800"/>
          <a:stretch/>
        </p:blipFill>
        <p:spPr>
          <a:xfrm>
            <a:off x="3241220" y="808264"/>
            <a:ext cx="6076180" cy="4680000"/>
          </a:xfrm>
        </p:spPr>
      </p:pic>
    </p:spTree>
    <p:extLst>
      <p:ext uri="{BB962C8B-B14F-4D97-AF65-F5344CB8AC3E}">
        <p14:creationId xmlns:p14="http://schemas.microsoft.com/office/powerpoint/2010/main" val="180597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t="17147" r="5578" b="4799"/>
          <a:stretch/>
        </p:blipFill>
        <p:spPr>
          <a:xfrm>
            <a:off x="3208563" y="1094012"/>
            <a:ext cx="6086250" cy="4680000"/>
          </a:xfrm>
        </p:spPr>
      </p:pic>
    </p:spTree>
    <p:extLst>
      <p:ext uri="{BB962C8B-B14F-4D97-AF65-F5344CB8AC3E}">
        <p14:creationId xmlns:p14="http://schemas.microsoft.com/office/powerpoint/2010/main" val="2987175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</cp:revision>
  <dcterms:created xsi:type="dcterms:W3CDTF">2020-07-16T17:31:10Z</dcterms:created>
  <dcterms:modified xsi:type="dcterms:W3CDTF">2020-07-16T17:31:23Z</dcterms:modified>
</cp:coreProperties>
</file>