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399" r:id="rId2"/>
    <p:sldId id="1540" r:id="rId3"/>
    <p:sldId id="1541" r:id="rId4"/>
    <p:sldId id="1398" r:id="rId5"/>
    <p:sldId id="1400" r:id="rId6"/>
    <p:sldId id="1401" r:id="rId7"/>
    <p:sldId id="1402" r:id="rId8"/>
    <p:sldId id="1403" r:id="rId9"/>
    <p:sldId id="1404" r:id="rId10"/>
    <p:sldId id="1405" r:id="rId11"/>
    <p:sldId id="1406" r:id="rId12"/>
    <p:sldId id="1543" r:id="rId13"/>
    <p:sldId id="1544" r:id="rId14"/>
    <p:sldId id="1545" r:id="rId15"/>
    <p:sldId id="1417" r:id="rId16"/>
    <p:sldId id="1419" r:id="rId17"/>
    <p:sldId id="1546" r:id="rId18"/>
    <p:sldId id="1547" r:id="rId19"/>
    <p:sldId id="1548" r:id="rId20"/>
    <p:sldId id="1549" r:id="rId21"/>
    <p:sldId id="1550" r:id="rId22"/>
    <p:sldId id="1551" r:id="rId23"/>
    <p:sldId id="1593" r:id="rId24"/>
    <p:sldId id="1595" r:id="rId25"/>
    <p:sldId id="1596" r:id="rId26"/>
    <p:sldId id="1597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70"/>
  </p:normalViewPr>
  <p:slideViewPr>
    <p:cSldViewPr snapToGrid="0" snapToObjects="1">
      <p:cViewPr varScale="1">
        <p:scale>
          <a:sx n="109" d="100"/>
          <a:sy n="109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430AA-0184-BE44-B1D3-C23604D64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6F4CF0-CE10-DF4E-8692-C2ABE0FAC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1B69D9-66A7-654A-8B39-43B4BF48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083D7E-232C-314B-B1D8-DFCA890D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AF17DE-B47C-1D49-8FA7-A12BF74AE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43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CFA23-88BA-8842-BD1C-DC48E534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6ED1557-3644-714B-8B6A-9B04361FC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91F5E0-22DA-D345-B67D-546E35FE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29574D-306A-EE49-8C85-88AF7D31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A1D12-CCC7-E74C-9565-657707D4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60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CBC8A8-D4BC-5F48-A0F6-D089C4ECA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F75157-AFD1-F544-89E4-862377694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9F1F73-9D00-9D4E-A6D7-38F672E2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491FF-92A1-BD48-814D-7106698A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D75C1E-0913-624A-BA86-66E9E6580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560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257CB-E05C-9341-AF09-3ADD646FA4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50877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490A6-9330-3346-AA67-FF211EAB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89169E-C4C2-A640-AB23-C28F4202E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D24BC8-0B82-7F4C-90FE-DE65A9B7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017EE4-3550-9844-BC85-14637C37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D2277E-B76E-CD4B-B183-E93142BF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0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C7BF30-14BF-B540-AABC-9B5ABD92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035D31-C9B9-B64D-A3A7-7D34DCFDE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72D46E-B0B0-3A40-B13D-0196097E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6EE589-3DE4-9D47-BD98-45BE7C35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499BE8-898A-6541-ABCE-80C804D3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8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D8548-5B9F-A64B-A10F-DDF73FE8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412850-5B61-264D-B1A6-B37BB9061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5F6485-1A24-2043-B4DD-F55EE0B06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09DAA9-8E26-CD4C-9177-D225FFAA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3E63B1-EEC3-C54B-A1C5-2F56D70C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50231D-430A-8C4F-83F3-251B2E44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48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6CEE5-7543-F443-8665-ACF35C92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20FD54-3863-CA48-B99C-458E3357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5842E2-8AE3-2C4D-B0D0-DDB2B4DC9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4DFE70-004D-694C-AD10-E301A2895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5DEF1E3-BBFC-E245-B0A4-F30C105E2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4E699EA-D224-6847-89FA-32AAD86F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1B77A4-2D69-A44F-88BD-7FDC090A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158D119-F69B-7A4C-89DD-8E8B32E5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68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3A1E00-7F9F-B249-88CF-24F5C99A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23A6E9-6B48-3145-A3FD-70EFA9E3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EAE998-F2BF-2843-8F65-B924EA3B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1A2F60-A9CE-3F4D-B58E-4E4E0982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16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C5032F-FA2A-B641-8488-5AEF5D61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394217D-D337-3946-BA70-772AFE49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D2EF4D-B9F9-0842-984E-0148A349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15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F6926-1A78-DA47-BAD7-209FB431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88AC3D-C9A1-D249-B6CC-7D1DACEF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4488CB-8321-6F4D-AB71-673E17F53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6DE150-CFB2-6E4C-941D-98A802CD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31492A-37DC-A849-9445-3D8BE5C1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08BC54-064C-5B41-890C-A894BDF3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CEF8FF-B212-C649-BC61-104B569D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8B5E738-8B83-7345-9763-60DC77A93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6179D6-9788-9742-8280-0E06D6A86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865307-4CD3-8F43-A943-2A67AD04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376D54-029B-E946-A246-B98DF7E7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8D7A4F-976C-9146-93F3-ADE85DD8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05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03AAA4C-65D5-D44E-AF0B-6D553AB9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890DEF-9F2F-4847-B066-F8EA7101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6B6B5C-1F66-6E43-9CF8-ED8C78D97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EA5A6-C4EC-F748-ABE6-AD0BE7D7DD72}" type="datetimeFigureOut">
              <a:rPr lang="it-IT" smtClean="0"/>
              <a:t>25/05/23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D4372-36F3-FE4E-BCB8-2600F160B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9B4317-D5F6-094E-9396-BFA883759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E13D2-CB93-AF44-845C-4BBA52DD2D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14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981201" y="567722"/>
            <a:ext cx="8229600" cy="836436"/>
          </a:xfrm>
        </p:spPr>
        <p:txBody>
          <a:bodyPr/>
          <a:lstStyle/>
          <a:p>
            <a:pPr marL="0" indent="0">
              <a:buNone/>
            </a:pPr>
            <a:r>
              <a:rPr lang="it-IT" sz="2540" dirty="0"/>
              <a:t>	PROGETTO DI PIAZZA LAGO A CAGGIANO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24001" y="4865985"/>
            <a:ext cx="9144000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33" dirty="0"/>
              <a:t>Progetto generale: </a:t>
            </a:r>
            <a:r>
              <a:rPr lang="it-IT" sz="1633" dirty="0" err="1"/>
              <a:t>Arch.tti</a:t>
            </a:r>
            <a:r>
              <a:rPr lang="it-IT" sz="1633" dirty="0"/>
              <a:t>:, Vito Cappiello, Andrea </a:t>
            </a:r>
            <a:r>
              <a:rPr lang="it-IT" sz="1633" dirty="0" err="1"/>
              <a:t>Videtta</a:t>
            </a:r>
            <a:r>
              <a:rPr lang="it-IT" sz="1633" dirty="0"/>
              <a:t>, Antonio Pucciarelli, Vincenzo De Biase, Antonella Giardino, ing. Santagata, geologo Gaetano Ciccarelli</a:t>
            </a:r>
          </a:p>
          <a:p>
            <a:pPr algn="ctr"/>
            <a:r>
              <a:rPr lang="it-IT" sz="1633" dirty="0"/>
              <a:t>Direzione lavori: Aurea </a:t>
            </a:r>
            <a:r>
              <a:rPr lang="it-IT" sz="1633" dirty="0" err="1"/>
              <a:t>s.cop.r.l</a:t>
            </a:r>
            <a:r>
              <a:rPr lang="it-IT" sz="1633" dirty="0"/>
              <a:t>: </a:t>
            </a:r>
            <a:r>
              <a:rPr lang="it-IT" sz="1633" dirty="0" err="1"/>
              <a:t>Arch.tti</a:t>
            </a:r>
            <a:r>
              <a:rPr lang="it-IT" sz="1633" dirty="0"/>
              <a:t>  Antonella Giardino con Antonio Pucciarelli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DE31D1C1-75D3-ED47-8EFB-F7AFDFFD6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23" y="985940"/>
            <a:ext cx="5830577" cy="38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64814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4" descr="PLAN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r="17899"/>
          <a:stretch>
            <a:fillRect/>
          </a:stretch>
        </p:blipFill>
        <p:spPr bwMode="auto">
          <a:xfrm>
            <a:off x="1320800" y="-331511"/>
            <a:ext cx="6663041" cy="72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magine 6" descr="muro de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30" y="1012254"/>
            <a:ext cx="2863463" cy="183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magine 7" descr="Pan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26" y="3559636"/>
            <a:ext cx="2649279" cy="169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61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4" descr="LAYER_CAGGI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0"/>
            <a:ext cx="103686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57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vito\Desktop\CAGGIANO\Viste Olga\Immagine 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46" y="0"/>
            <a:ext cx="4114777" cy="340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vito\Desktop\CAGGIANO\Viste Olga\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34" y="2"/>
            <a:ext cx="4471717" cy="340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vito\Desktop\CAGGIANO\Viste Olga\Immagine 0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46" y="3501008"/>
            <a:ext cx="4060111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vito\Desktop\CAGGIANO\Viste Olga\Immagine 003notturn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36" y="3573018"/>
            <a:ext cx="4471716" cy="328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412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vito\Desktop\CAGGIANO\Viste Olga\003400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10" y="-1"/>
            <a:ext cx="4367315" cy="319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vito\Desktop\CAGGIANO\Viste Olga\03400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59" y="0"/>
            <a:ext cx="4522942" cy="322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vito\Desktop\CAGGIANO\Viste Olga\03400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03" y="3717034"/>
            <a:ext cx="5332143" cy="314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vito\Desktop\CAGGIANO\Viste Olga\003400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11" y="3717034"/>
            <a:ext cx="4352498" cy="318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45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:\Viste Olga\003400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4" b="30067"/>
          <a:stretch>
            <a:fillRect/>
          </a:stretch>
        </p:blipFill>
        <p:spPr bwMode="auto">
          <a:xfrm>
            <a:off x="319314" y="2"/>
            <a:ext cx="5450099" cy="44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vito\Desktop\CAGGIANO\Viste Olga\034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48" y="8307"/>
            <a:ext cx="6044236" cy="445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844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vito\Desktop\CAGGIANO\Viste Olga\Immagine 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3" y="174171"/>
            <a:ext cx="5617029" cy="421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vito\Desktop\CAGGIANO\Viste Olga\016.jpg">
            <a:extLst>
              <a:ext uri="{FF2B5EF4-FFF2-40B4-BE49-F238E27FC236}">
                <a16:creationId xmlns:a16="http://schemas.microsoft.com/office/drawing/2014/main" id="{50C9F86B-2905-4540-A7C0-C965436A2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42" y="174171"/>
            <a:ext cx="6319676" cy="421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7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:\Viste Olga\0034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4" b="30067"/>
          <a:stretch>
            <a:fillRect/>
          </a:stretch>
        </p:blipFill>
        <p:spPr bwMode="auto">
          <a:xfrm>
            <a:off x="0" y="-1"/>
            <a:ext cx="5805714" cy="43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vito\Desktop\CAGGIANO\Viste Olga\0340033.jpg">
            <a:extLst>
              <a:ext uri="{FF2B5EF4-FFF2-40B4-BE49-F238E27FC236}">
                <a16:creationId xmlns:a16="http://schemas.microsoft.com/office/drawing/2014/main" id="{B7DE29C4-AFC9-B94E-AAD2-D2DEA9AC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69" y="-1"/>
            <a:ext cx="6450632" cy="43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20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3E6F4-5E5B-4E48-A08E-707393ADC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B602902-1D1C-45FD-9C2D-1859E6235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01" y="2"/>
            <a:ext cx="4702859" cy="6912769"/>
          </a:xfrm>
        </p:spPr>
      </p:pic>
    </p:spTree>
    <p:extLst>
      <p:ext uri="{BB962C8B-B14F-4D97-AF65-F5344CB8AC3E}">
        <p14:creationId xmlns:p14="http://schemas.microsoft.com/office/powerpoint/2010/main" val="303771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D5EE6-FC2A-463F-ACDC-3BCAEA73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6A3308-9EA3-4F7D-A3A8-FF9DA6D0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79F6B2-310A-45F8-B8AD-0EAC7FD0F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9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6465C-6904-499D-A5F4-2059F13F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215FEA2-DC06-4BAD-A326-BC993CC32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665600" cy="68580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CDA63D-D0CA-41D2-B2FA-BEA4B08D5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52" y="25521"/>
            <a:ext cx="466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0" y="290951"/>
            <a:ext cx="9600480" cy="6140012"/>
          </a:xfrm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-1" y="2"/>
            <a:ext cx="1182858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b="1" dirty="0">
                <a:solidFill>
                  <a:srgbClr val="FF0000"/>
                </a:solidFill>
              </a:rPr>
              <a:t>CAGGIANO: CENTRO STORICO e piazza LAGO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1524000" y="6430965"/>
            <a:ext cx="9144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200" i="1">
                <a:cs typeface="Times New Roman" charset="0"/>
              </a:rPr>
              <a:t>Studio di Fattibilità per la valorizzazione a fini Turistici ed Ambientali per otto comuni del Vallo di Diano</a:t>
            </a:r>
          </a:p>
          <a:p>
            <a:pPr eaLnBrk="0" hangingPunct="0"/>
            <a:r>
              <a:rPr lang="it-IT" sz="1000">
                <a:cs typeface="Times New Roman" charset="0"/>
              </a:rPr>
              <a:t>Gruppo di progettazione: Prof. Arch. Vito Cappiello (capogruppo), Ing. G. Cecere, Arch. B. Di Bartolomeo, Arch. A. Giardino, Dott. G. Ciccarelli Geologo.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2758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8AFBE-EE5E-4735-9B15-3E4C30C5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9DF4CA2-2713-40B0-A70A-CBA0CFA60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64" y="21953"/>
            <a:ext cx="9156136" cy="6932903"/>
          </a:xfrm>
        </p:spPr>
      </p:pic>
    </p:spTree>
    <p:extLst>
      <p:ext uri="{BB962C8B-B14F-4D97-AF65-F5344CB8AC3E}">
        <p14:creationId xmlns:p14="http://schemas.microsoft.com/office/powerpoint/2010/main" val="206445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866D48-C405-417D-A8C0-9AD3AC06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9D300C1-A48C-4D52-A73A-56F18C875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35" y="8632"/>
            <a:ext cx="4659728" cy="684936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186CA9-BF54-482E-9A0A-9EE4D79CDD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9" y="4363016"/>
            <a:ext cx="3389117" cy="26316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4264A2B-9613-4C2F-942E-3769E13D6C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9" y="-143769"/>
            <a:ext cx="3406652" cy="44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40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50ED79-CDA6-47C2-B20F-583BF931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B00320-AA00-4597-95AA-14F3CB9CB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2" y="2"/>
            <a:ext cx="4682388" cy="688267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6791A3-76FC-4E7D-B648-203EF18930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00" y="0"/>
            <a:ext cx="466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16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678C11-544E-C147-950A-6D562EF9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D641B2-F114-2545-871C-BD237B6B4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5" y="19364"/>
            <a:ext cx="5482351" cy="6854613"/>
          </a:xfrm>
        </p:spPr>
      </p:pic>
    </p:spTree>
    <p:extLst>
      <p:ext uri="{BB962C8B-B14F-4D97-AF65-F5344CB8AC3E}">
        <p14:creationId xmlns:p14="http://schemas.microsoft.com/office/powerpoint/2010/main" val="5155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6166C9-75C3-A641-8F02-797265DF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7D42DC-C606-4349-B744-61152F445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535848" cy="68580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9484BD-78EC-E847-8B13-642122DDA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393BB-0E91-0748-BE37-29B034A4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5288813-F685-614C-BFF0-5CBC8697B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204404" cy="6858709"/>
          </a:xfrm>
        </p:spPr>
      </p:pic>
    </p:spTree>
    <p:extLst>
      <p:ext uri="{BB962C8B-B14F-4D97-AF65-F5344CB8AC3E}">
        <p14:creationId xmlns:p14="http://schemas.microsoft.com/office/powerpoint/2010/main" val="669064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1B726D-527F-6B4C-8C1D-73797331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6862872-AA8A-D140-AC12-DB7A66A61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5169"/>
            <a:ext cx="9237784" cy="6161836"/>
          </a:xfrm>
        </p:spPr>
      </p:pic>
    </p:spTree>
    <p:extLst>
      <p:ext uri="{BB962C8B-B14F-4D97-AF65-F5344CB8AC3E}">
        <p14:creationId xmlns:p14="http://schemas.microsoft.com/office/powerpoint/2010/main" val="372513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2-Borgo Albergo e Centro fieristico copia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2" y="291062"/>
            <a:ext cx="9731339" cy="6139903"/>
          </a:xfrm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</a:rPr>
              <a:t>CAGGIANO: UNA NUOVA FORMA DI RESIDENZIALITA</a:t>
            </a:r>
            <a:r>
              <a:rPr lang="ja-JP" altLang="it-IT" sz="1600" b="1">
                <a:solidFill>
                  <a:srgbClr val="FF0000"/>
                </a:solidFill>
              </a:rPr>
              <a:t>’</a:t>
            </a:r>
            <a:r>
              <a:rPr lang="it-IT" sz="1600" b="1">
                <a:solidFill>
                  <a:srgbClr val="FF0000"/>
                </a:solidFill>
              </a:rPr>
              <a:t> TURISTICA: IL BORGO-ALBERGO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1524000" y="6430965"/>
            <a:ext cx="9144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200" i="1">
                <a:cs typeface="Times New Roman" charset="0"/>
              </a:rPr>
              <a:t>Studio di Fattibilità per la valorizzazione a fini Turistici ed Ambientali per otto comuni del Vallo di Diano</a:t>
            </a:r>
          </a:p>
          <a:p>
            <a:pPr eaLnBrk="0" hangingPunct="0"/>
            <a:r>
              <a:rPr lang="it-IT" sz="1000">
                <a:cs typeface="Times New Roman" charset="0"/>
              </a:rPr>
              <a:t>Gruppo di progettazione: Prof. Arch. Vito Cappiello (capogruppo), Ing. G. Cecere, Arch. B. Di Bartolomeo, Arch. A. Giardino, Dott. G. Ciccarelli Geologo.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4465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</a:endParaRPr>
          </a:p>
        </p:txBody>
      </p:sp>
      <p:pic>
        <p:nvPicPr>
          <p:cNvPr id="20483" name="Picture 2" descr="C:\Users\vito\Desktop\foto_caggiano\Plan d insie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96121"/>
            <a:ext cx="10221913" cy="695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402183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</a:endParaRPr>
          </a:p>
        </p:txBody>
      </p:sp>
      <p:pic>
        <p:nvPicPr>
          <p:cNvPr id="21507" name="Picture 2" descr="C:\Users\vito\Desktop\foto_caggiano\Stralci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05" y="1"/>
            <a:ext cx="97032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956453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</a:endParaRPr>
          </a:p>
        </p:txBody>
      </p:sp>
      <p:pic>
        <p:nvPicPr>
          <p:cNvPr id="22531" name="Picture 2" descr="C:\Users\vito\Desktop\foto_caggiano\Stralci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20" y="0"/>
            <a:ext cx="97018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68812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</a:endParaRPr>
          </a:p>
        </p:txBody>
      </p:sp>
      <p:pic>
        <p:nvPicPr>
          <p:cNvPr id="23555" name="Picture 2" descr="C:\Users\vito\Desktop\foto_caggiano\Stralcio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4" y="0"/>
            <a:ext cx="9739527" cy="68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503120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3" descr="PLANIVERDED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0" y="0"/>
            <a:ext cx="10063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5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6" descr="PLAN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r="18073"/>
          <a:stretch>
            <a:fillRect/>
          </a:stretch>
        </p:blipFill>
        <p:spPr bwMode="auto">
          <a:xfrm>
            <a:off x="1872343" y="-486228"/>
            <a:ext cx="6753737" cy="73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magine 9" descr="pavim dett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02" y="1012254"/>
            <a:ext cx="2487851" cy="159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10" descr="pavim dett 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01" y="2825642"/>
            <a:ext cx="2490568" cy="159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11" descr="pavim dett 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628" y="4865985"/>
            <a:ext cx="2094151" cy="134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635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183</Words>
  <Application>Microsoft Macintosh PowerPoint</Application>
  <PresentationFormat>Widescreen</PresentationFormat>
  <Paragraphs>9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</cp:revision>
  <dcterms:created xsi:type="dcterms:W3CDTF">2023-05-25T09:24:34Z</dcterms:created>
  <dcterms:modified xsi:type="dcterms:W3CDTF">2023-05-25T09:31:44Z</dcterms:modified>
</cp:coreProperties>
</file>