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5" r:id="rId17"/>
  </p:sldIdLst>
  <p:sldSz cx="32512000" cy="1828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4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2992968"/>
            <a:ext cx="24384000" cy="6366933"/>
          </a:xfrm>
        </p:spPr>
        <p:txBody>
          <a:bodyPr anchor="b"/>
          <a:lstStyle>
            <a:lvl1pPr algn="ctr">
              <a:defRPr sz="1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9605435"/>
            <a:ext cx="24384000" cy="4415365"/>
          </a:xfrm>
        </p:spPr>
        <p:txBody>
          <a:bodyPr/>
          <a:lstStyle>
            <a:lvl1pPr marL="0" indent="0" algn="ctr">
              <a:buNone/>
              <a:defRPr sz="6400"/>
            </a:lvl1pPr>
            <a:lvl2pPr marL="1219215" indent="0" algn="ctr">
              <a:buNone/>
              <a:defRPr sz="5333"/>
            </a:lvl2pPr>
            <a:lvl3pPr marL="2438430" indent="0" algn="ctr">
              <a:buNone/>
              <a:defRPr sz="4800"/>
            </a:lvl3pPr>
            <a:lvl4pPr marL="3657646" indent="0" algn="ctr">
              <a:buNone/>
              <a:defRPr sz="4267"/>
            </a:lvl4pPr>
            <a:lvl5pPr marL="4876861" indent="0" algn="ctr">
              <a:buNone/>
              <a:defRPr sz="4267"/>
            </a:lvl5pPr>
            <a:lvl6pPr marL="6096076" indent="0" algn="ctr">
              <a:buNone/>
              <a:defRPr sz="4267"/>
            </a:lvl6pPr>
            <a:lvl7pPr marL="7315291" indent="0" algn="ctr">
              <a:buNone/>
              <a:defRPr sz="4267"/>
            </a:lvl7pPr>
            <a:lvl8pPr marL="8534507" indent="0" algn="ctr">
              <a:buNone/>
              <a:defRPr sz="4267"/>
            </a:lvl8pPr>
            <a:lvl9pPr marL="9753722" indent="0" algn="ctr">
              <a:buNone/>
              <a:defRPr sz="426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80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37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66400" y="973667"/>
            <a:ext cx="7010400" cy="154982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973667"/>
            <a:ext cx="20624800" cy="1549823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6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71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267" y="4559303"/>
            <a:ext cx="28041600" cy="7607299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8267" y="12238569"/>
            <a:ext cx="28041600" cy="4000499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219215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67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0" y="4868333"/>
            <a:ext cx="13817600" cy="116035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0" y="4868333"/>
            <a:ext cx="13817600" cy="116035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37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973668"/>
            <a:ext cx="28041600" cy="35348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9436" y="4483101"/>
            <a:ext cx="13754099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9436" y="6680200"/>
            <a:ext cx="13754099" cy="98255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59200" y="4483101"/>
            <a:ext cx="13821835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59200" y="6680200"/>
            <a:ext cx="13821835" cy="98255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18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2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85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1219200"/>
            <a:ext cx="10485965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1835" y="2633135"/>
            <a:ext cx="16459200" cy="12996333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486400"/>
            <a:ext cx="10485965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91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1219200"/>
            <a:ext cx="10485965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21835" y="2633135"/>
            <a:ext cx="16459200" cy="12996333"/>
          </a:xfrm>
        </p:spPr>
        <p:txBody>
          <a:bodyPr anchor="t"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486400"/>
            <a:ext cx="10485965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22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5200" y="973668"/>
            <a:ext cx="280416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200" y="4868333"/>
            <a:ext cx="280416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35200" y="16950268"/>
            <a:ext cx="7315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03D2-409A-4F8F-AAAF-6FEBEA9AB40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69600" y="16950268"/>
            <a:ext cx="10972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61600" y="16950268"/>
            <a:ext cx="7315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D1F0-8082-4C7B-A033-30C9BEB2F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0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kern="1200">
          <a:solidFill>
            <a:schemeClr val="tx1"/>
          </a:solidFill>
          <a:latin typeface="+mn-lt"/>
          <a:ea typeface="+mn-ea"/>
          <a:cs typeface="+mn-cs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EA8E3D-8362-487A-9CF8-FA8F5B522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  <p:pic>
        <p:nvPicPr>
          <p:cNvPr id="2" name="OUM - TARAGALTE (Soul Of Morocco) Official Video">
            <a:hlinkClick r:id="" action="ppaction://media"/>
            <a:extLst>
              <a:ext uri="{FF2B5EF4-FFF2-40B4-BE49-F238E27FC236}">
                <a16:creationId xmlns:a16="http://schemas.microsoft.com/office/drawing/2014/main" id="{5A20750D-E55D-4C65-95E1-9CF8FCFA91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322025.6666"/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5159" y="119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865D42-1848-4B7B-9169-51F9137C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1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224618-B16C-412D-B24A-A14A4D1E9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71C58B6-E225-47F3-A8D3-32EDF513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0EF77C-49DF-4F95-AE8C-60C117D9D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2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2E85D8-831D-4A0E-BEE2-BBC0E15E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529EA34-8D9D-4DC8-A08B-E9BC584F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1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30150B-2E5D-4A87-9C93-DFDED0EC5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BD7E92-0816-4664-80BF-2D80F518D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84EF9A8-B7D6-4B3E-9F1A-D89979082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3B0B44-EB0C-4B1C-AD6A-1427761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FC488F-1F9F-4B0E-9AE6-546B484C9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0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161E3C7-1D34-4991-B5A6-AFE87FBDC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9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18B90FB-D078-499D-A3B3-7E550FAB9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42ED8A-A739-470D-9FED-E49F75F6A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"/>
            <a:ext cx="32513659" cy="182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1DA0D37-1C46-45F6-9100-D73199A5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0</Words>
  <Application>Microsoft Office PowerPoint</Application>
  <PresentationFormat>Personalizzato</PresentationFormat>
  <Paragraphs>0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salvatore</dc:creator>
  <cp:lastModifiedBy>salvatore</cp:lastModifiedBy>
  <cp:revision>10</cp:revision>
  <dcterms:created xsi:type="dcterms:W3CDTF">2020-08-03T07:24:20Z</dcterms:created>
  <dcterms:modified xsi:type="dcterms:W3CDTF">2020-12-01T14:59:11Z</dcterms:modified>
</cp:coreProperties>
</file>